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450" r:id="rId2"/>
    <p:sldId id="451" r:id="rId3"/>
    <p:sldId id="449" r:id="rId4"/>
    <p:sldId id="430" r:id="rId5"/>
    <p:sldId id="432" r:id="rId6"/>
    <p:sldId id="433" r:id="rId7"/>
    <p:sldId id="458" r:id="rId8"/>
    <p:sldId id="434" r:id="rId9"/>
    <p:sldId id="452" r:id="rId10"/>
    <p:sldId id="453" r:id="rId11"/>
    <p:sldId id="454" r:id="rId12"/>
    <p:sldId id="455" r:id="rId13"/>
    <p:sldId id="456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4\28%20Track%2028.wma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8 Track 2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]´¡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pkvXmkpZn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\¯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Xo\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mhpIfpsS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cq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]¯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]cnip²mßmhmw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Çol·mcnsegp¶Ån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lrZbw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ndbpw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ssZhnIamw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hssNX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yanb¶hcmbv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Ahco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cWnbnepS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ofw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kphntij¯n³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km£nIfmbv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>
                <a:latin typeface="ML-Aathira" pitchFamily="82" charset="0"/>
              </a:rPr>
              <a:t>A¸</a:t>
            </a:r>
            <a:r>
              <a:rPr lang="en-US" sz="4500" dirty="0">
                <a:latin typeface="ML-Aathira" pitchFamily="82" charset="0"/>
              </a:rPr>
              <a:t>. 2:1þ47)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>
                <a:solidFill>
                  <a:srgbClr val="00B0F0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A¸kvtXme·mcpsS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t_m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[\w,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Iq«mbva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apdn¡Â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°\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F¶nhbnÂ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kZm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Xmev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]cy]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qÀÆw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ptNÀ¶p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'' 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(A¸. 2:42)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]cnip²mßmhnsâ {]</a:t>
            </a:r>
            <a:r>
              <a:rPr lang="en-US" sz="3000" b="1" dirty="0" err="1">
                <a:latin typeface="ML-Aathira" pitchFamily="82" charset="0"/>
              </a:rPr>
              <a:t>tNmZ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XÅn¡fbmsX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Ahbv</a:t>
            </a:r>
            <a:r>
              <a:rPr lang="en-US" sz="3000" b="1" dirty="0">
                <a:latin typeface="ML-Aathira" pitchFamily="82" charset="0"/>
              </a:rPr>
              <a:t>¡\</a:t>
            </a:r>
            <a:r>
              <a:rPr lang="en-US" sz="3000" b="1" dirty="0" err="1">
                <a:latin typeface="ML-Aathira" pitchFamily="82" charset="0"/>
              </a:rPr>
              <a:t>pkrXambn</a:t>
            </a:r>
            <a:r>
              <a:rPr lang="en-US" sz="3000" b="1" dirty="0">
                <a:latin typeface="ML-Aathira" pitchFamily="82" charset="0"/>
              </a:rPr>
              <a:t> \Ã {]</a:t>
            </a:r>
            <a:r>
              <a:rPr lang="en-US" sz="3000" b="1" dirty="0" err="1">
                <a:latin typeface="ML-Aathira" pitchFamily="82" charset="0"/>
              </a:rPr>
              <a:t>hr¯nIÄ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sNbvXv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542514"/>
            <a:ext cx="6705600" cy="43154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  ]´-¡p-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kvXmbpw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hnizm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-k-{]-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tLm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-j-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Whpw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4813"/>
            <a:ext cx="5346700" cy="1195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1828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]t{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Xm-knsâ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kwKw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Ým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¯]n¡phn³. ]m]tamN\¯n\mbn FÃmhcpw CutimaninlmbpsS \ma¯nÂ kv\m\w kzoIcn¡phn³. </a:t>
            </a:r>
          </a:p>
          <a:p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C:\Users\user\Desktop\peter-pentec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984" y="2514600"/>
            <a:ext cx="3345416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pic>
        <p:nvPicPr>
          <p:cNvPr id="6" name="Picture 5" descr="stThomas.jpg"/>
          <p:cNvPicPr>
            <a:picLocks noChangeAspect="1"/>
          </p:cNvPicPr>
          <p:nvPr/>
        </p:nvPicPr>
        <p:blipFill>
          <a:blip r:embed="rId2" cstate="print"/>
          <a:srcRect r="28889"/>
          <a:stretch>
            <a:fillRect/>
          </a:stretch>
        </p:blipFill>
        <p:spPr>
          <a:xfrm>
            <a:off x="-1" y="0"/>
            <a:ext cx="39624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114800" y="990600"/>
            <a:ext cx="4800600" cy="54014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tXm½mÇolm `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mcX¯nÂ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ZnZoaqkv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hnfn¡s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¸«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ncp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¶ tXm½mÇolbmWv  `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mcX¯nte¡ph¶Xv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F.Un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52þemWv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amÀ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tXm½mÇolm `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mcX¯nse¯nbXv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A¶v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apkncnkv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hnfn¡s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¸«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ncp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sImSp§ÃqcnÂ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At±lw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I¸end§n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A¡me¯v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AhnsS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At\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blqZÀ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Xmakn¨ncp¶p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hw_À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21þmw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XobXn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\½Ä tXm½mÇo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lmbpsS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mcX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{]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thi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\s¯ A\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pkvacn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p¶p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25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248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100" b="1" dirty="0" err="1">
                <a:solidFill>
                  <a:srgbClr val="FF00FF"/>
                </a:solidFill>
                <a:latin typeface="ML-Aathira" pitchFamily="82" charset="0"/>
              </a:rPr>
              <a:t>Ggp</a:t>
            </a:r>
            <a:r>
              <a:rPr lang="en-US" sz="41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4100" b="1" dirty="0" err="1">
                <a:solidFill>
                  <a:srgbClr val="FF00FF"/>
                </a:solidFill>
                <a:latin typeface="ML-Aathira" pitchFamily="82" charset="0"/>
              </a:rPr>
              <a:t>ÅnIÄ</a:t>
            </a:r>
            <a:r>
              <a:rPr lang="en-US" sz="41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ncWw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sImÃw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nebv¡Â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tIm¡awKew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tIm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«¡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mhv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sImSp§ÃqÀ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,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mebqÀ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F¶nhbmWv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B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Ggp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Øe§Ä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tXm½mÇolm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Øm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dbs¸Sp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Ån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XncphnXmwtImSv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Ac¸ffn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F¶ t]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Adnbs¸Sp¶p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amÀtXm½mÇolmsb¡pdn¨v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hfscb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nIw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hnhc§Ä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ÂIp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A{]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amWnI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{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KÙamWv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tXm½mbpsS \S]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SnIÄ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F.Un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72þÂ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ssaem¸qcnse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Nn¶aebnÂh¨v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Xp¡fpsS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iqe¯mÂ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apdnthäv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tXm½mÇolm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càkm£nXzw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hcn¨p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s]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cnbaebnÂ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At±lw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kwkv¡cn¡s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¸«p.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Pqsse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3þmw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XobXn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ZpIvdm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ncp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F¶ t]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cnÂ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mcX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ss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IkvXh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kaqlw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CXnsâ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HmÀ½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BNcn¡p¶p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1972þÂ tXm½mÇolmbpsS 19þmw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NcaiXm_vZn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BtLmjn¨t¸mÄ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6þmw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utemkv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m¸m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At±ls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¯ `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mcX¯nsâ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Çol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F¶v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Jym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2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class 8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7999"/>
          </a:xfrm>
          <a:prstGeom prst="rect">
            <a:avLst/>
          </a:prstGeom>
          <a:noFill/>
          <a:effectLst/>
        </p:spPr>
      </p:pic>
      <p:pic>
        <p:nvPicPr>
          <p:cNvPr id="5" name="Picture 2" descr="D:\web photo\class 6\2\Peter_Paul_Rubens_-_Martyrdom_of_St_Tho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68890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ssI¯m¡mew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]´¡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pkvXm¯ncp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tijw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Ggv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BgvNIÄ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Ignªphcp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RmbdmgvNbmWv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ssI¯m¡mew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Bcw`n¡p¶Xv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k`bpsS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ASnØm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]{´­p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Çol·mcpsS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mfmWv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hnip²nbpsS ^e§Ä [mcmfambn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pds¸Sphn¨psIm­v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kzÀ¤cmPy¯nsâ {]XoIambn k` hfÀ¶p sIm­ncn¡p¶Xns\bmWv ssI¯m¡mew A\pkvacn¸n¡p¶Xv.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ssI¯m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F¶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kpdnbm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\n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hm¡n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Â¡mew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AÀ°w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^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emKaImew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Adnbs¸Sp¶p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 6\2\3754128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24400"/>
            <a:ext cx="2046997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nXmhmb</a:t>
            </a:r>
            <a:r>
              <a:rPr lang="en-US" sz="3000" b="1" dirty="0">
                <a:latin typeface="ML-Aathira" pitchFamily="82" charset="0"/>
              </a:rPr>
              <a:t> amÀt¯m½mÇolmbpsS </a:t>
            </a:r>
            <a:r>
              <a:rPr lang="en-US" sz="3000" b="1" dirty="0" err="1">
                <a:latin typeface="ML-Aathira" pitchFamily="82" charset="0"/>
              </a:rPr>
              <a:t>amXrIb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pkcn¨v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A§tbmSpIqsS</a:t>
            </a:r>
            <a:r>
              <a:rPr lang="en-US" sz="3000" b="1" dirty="0">
                <a:latin typeface="ML-Aathira" pitchFamily="82" charset="0"/>
              </a:rPr>
              <a:t> acn¡m³ k¶²cmb At\</a:t>
            </a:r>
            <a:r>
              <a:rPr lang="en-US" sz="3000" b="1" dirty="0" err="1">
                <a:latin typeface="ML-Aathira" pitchFamily="82" charset="0"/>
              </a:rPr>
              <a:t>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anj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dnamsc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mcX¯n</a:t>
            </a:r>
            <a:r>
              <a:rPr lang="en-US" sz="3000" b="1" dirty="0">
                <a:latin typeface="ML-Aathira" pitchFamily="82" charset="0"/>
              </a:rPr>
              <a:t>\p \</a:t>
            </a:r>
            <a:r>
              <a:rPr lang="en-US" sz="3000" b="1" dirty="0" err="1">
                <a:latin typeface="ML-Aathira" pitchFamily="82" charset="0"/>
              </a:rPr>
              <a:t>ÂIWta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1305</TotalTime>
  <Words>239</Words>
  <Application>Microsoft Office PowerPoint</Application>
  <PresentationFormat>On-screen Show (4:3)</PresentationFormat>
  <Paragraphs>70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174</cp:revision>
  <dcterms:created xsi:type="dcterms:W3CDTF">2013-05-21T03:50:53Z</dcterms:created>
  <dcterms:modified xsi:type="dcterms:W3CDTF">2013-12-09T04:15:39Z</dcterms:modified>
</cp:coreProperties>
</file>